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40275"/>
  <p:notesSz cx="6858000" cy="9144000"/>
  <p:defaultTextStyle>
    <a:defPPr>
      <a:defRPr lang="en-US"/>
    </a:defPPr>
    <a:lvl1pPr marL="0" algn="l" defTabSz="4177985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993" algn="l" defTabSz="4177985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7985" algn="l" defTabSz="4177985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6978" algn="l" defTabSz="4177985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5970" algn="l" defTabSz="4177985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4963" algn="l" defTabSz="4177985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33955" algn="l" defTabSz="4177985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22948" algn="l" defTabSz="4177985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11940" algn="l" defTabSz="4177985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93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0" d="100"/>
          <a:sy n="30" d="100"/>
        </p:scale>
        <p:origin x="1932" y="-1776"/>
      </p:cViewPr>
      <p:guideLst>
        <p:guide orient="horz" pos="13493"/>
        <p:guide pos="95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DCB13-B458-4AD9-AA8B-65D2FC4EF2C9}" type="datetimeFigureOut">
              <a:rPr lang="ro-RO" smtClean="0"/>
              <a:t>11.05.2026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91372-1EBB-4622-8601-C6F92D5136C9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13372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91372-1EBB-4622-8601-C6F92D5136C9}" type="slidenum">
              <a:rPr lang="ro-RO" smtClean="0"/>
              <a:t>1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51456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13308255"/>
            <a:ext cx="25733931" cy="91828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282" y="24276156"/>
            <a:ext cx="21192649" cy="1094807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7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6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5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4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33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229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1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BF67-546E-4A5F-BE32-D0803D11BFED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6F1ED-295A-4F97-B4DD-6D322B74A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BF67-546E-4A5F-BE32-D0803D11BFED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6F1ED-295A-4F97-B4DD-6D322B74A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533" y="27528846"/>
            <a:ext cx="25733931" cy="8508555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533" y="18157539"/>
            <a:ext cx="25733931" cy="9371307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993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7985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697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597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4963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33955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2294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1194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BF67-546E-4A5F-BE32-D0803D11BFED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6F1ED-295A-4F97-B4DD-6D322B74A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3761" y="9996067"/>
            <a:ext cx="13371552" cy="28272601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89900" y="9996067"/>
            <a:ext cx="13371552" cy="28272601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BF67-546E-4A5F-BE32-D0803D11BFED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6F1ED-295A-4F97-B4DD-6D322B74A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1" y="9589481"/>
            <a:ext cx="13376810" cy="3996439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993" indent="0">
              <a:buNone/>
              <a:defRPr sz="9100" b="1"/>
            </a:lvl2pPr>
            <a:lvl3pPr marL="4177985" indent="0">
              <a:buNone/>
              <a:defRPr sz="8200" b="1"/>
            </a:lvl3pPr>
            <a:lvl4pPr marL="6266978" indent="0">
              <a:buNone/>
              <a:defRPr sz="7300" b="1"/>
            </a:lvl4pPr>
            <a:lvl5pPr marL="8355970" indent="0">
              <a:buNone/>
              <a:defRPr sz="7300" b="1"/>
            </a:lvl5pPr>
            <a:lvl6pPr marL="10444963" indent="0">
              <a:buNone/>
              <a:defRPr sz="7300" b="1"/>
            </a:lvl6pPr>
            <a:lvl7pPr marL="12533955" indent="0">
              <a:buNone/>
              <a:defRPr sz="7300" b="1"/>
            </a:lvl7pPr>
            <a:lvl8pPr marL="14622948" indent="0">
              <a:buNone/>
              <a:defRPr sz="7300" b="1"/>
            </a:lvl8pPr>
            <a:lvl9pPr marL="16711940" indent="0">
              <a:buNone/>
              <a:defRPr sz="7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761" y="13585920"/>
            <a:ext cx="13376810" cy="24682745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389" y="9589481"/>
            <a:ext cx="13382065" cy="3996439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993" indent="0">
              <a:buNone/>
              <a:defRPr sz="9100" b="1"/>
            </a:lvl2pPr>
            <a:lvl3pPr marL="4177985" indent="0">
              <a:buNone/>
              <a:defRPr sz="8200" b="1"/>
            </a:lvl3pPr>
            <a:lvl4pPr marL="6266978" indent="0">
              <a:buNone/>
              <a:defRPr sz="7300" b="1"/>
            </a:lvl4pPr>
            <a:lvl5pPr marL="8355970" indent="0">
              <a:buNone/>
              <a:defRPr sz="7300" b="1"/>
            </a:lvl5pPr>
            <a:lvl6pPr marL="10444963" indent="0">
              <a:buNone/>
              <a:defRPr sz="7300" b="1"/>
            </a:lvl6pPr>
            <a:lvl7pPr marL="12533955" indent="0">
              <a:buNone/>
              <a:defRPr sz="7300" b="1"/>
            </a:lvl7pPr>
            <a:lvl8pPr marL="14622948" indent="0">
              <a:buNone/>
              <a:defRPr sz="7300" b="1"/>
            </a:lvl8pPr>
            <a:lvl9pPr marL="16711940" indent="0">
              <a:buNone/>
              <a:defRPr sz="7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389" y="13585920"/>
            <a:ext cx="13382065" cy="24682745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BF67-546E-4A5F-BE32-D0803D11BFED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6F1ED-295A-4F97-B4DD-6D322B74A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BF67-546E-4A5F-BE32-D0803D11BFED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6F1ED-295A-4F97-B4DD-6D322B74A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BF67-546E-4A5F-BE32-D0803D11BFED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6F1ED-295A-4F97-B4DD-6D322B74A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763" y="1705677"/>
            <a:ext cx="9960336" cy="725904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6767" y="1705681"/>
            <a:ext cx="16924685" cy="36562988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763" y="8964727"/>
            <a:ext cx="9960336" cy="29303941"/>
          </a:xfrm>
        </p:spPr>
        <p:txBody>
          <a:bodyPr/>
          <a:lstStyle>
            <a:lvl1pPr marL="0" indent="0">
              <a:buNone/>
              <a:defRPr sz="6400"/>
            </a:lvl1pPr>
            <a:lvl2pPr marL="2088993" indent="0">
              <a:buNone/>
              <a:defRPr sz="5500"/>
            </a:lvl2pPr>
            <a:lvl3pPr marL="4177985" indent="0">
              <a:buNone/>
              <a:defRPr sz="4600"/>
            </a:lvl3pPr>
            <a:lvl4pPr marL="6266978" indent="0">
              <a:buNone/>
              <a:defRPr sz="4100"/>
            </a:lvl4pPr>
            <a:lvl5pPr marL="8355970" indent="0">
              <a:buNone/>
              <a:defRPr sz="4100"/>
            </a:lvl5pPr>
            <a:lvl6pPr marL="10444963" indent="0">
              <a:buNone/>
              <a:defRPr sz="4100"/>
            </a:lvl6pPr>
            <a:lvl7pPr marL="12533955" indent="0">
              <a:buNone/>
              <a:defRPr sz="4100"/>
            </a:lvl7pPr>
            <a:lvl8pPr marL="14622948" indent="0">
              <a:buNone/>
              <a:defRPr sz="4100"/>
            </a:lvl8pPr>
            <a:lvl9pPr marL="16711940" indent="0">
              <a:buNone/>
              <a:defRPr sz="4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BF67-546E-4A5F-BE32-D0803D11BFED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6F1ED-295A-4F97-B4DD-6D322B74A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154" y="29988192"/>
            <a:ext cx="18165128" cy="3540276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4154" y="3827858"/>
            <a:ext cx="18165128" cy="25704165"/>
          </a:xfrm>
        </p:spPr>
        <p:txBody>
          <a:bodyPr/>
          <a:lstStyle>
            <a:lvl1pPr marL="0" indent="0">
              <a:buNone/>
              <a:defRPr sz="14600"/>
            </a:lvl1pPr>
            <a:lvl2pPr marL="2088993" indent="0">
              <a:buNone/>
              <a:defRPr sz="12800"/>
            </a:lvl2pPr>
            <a:lvl3pPr marL="4177985" indent="0">
              <a:buNone/>
              <a:defRPr sz="11000"/>
            </a:lvl3pPr>
            <a:lvl4pPr marL="6266978" indent="0">
              <a:buNone/>
              <a:defRPr sz="9100"/>
            </a:lvl4pPr>
            <a:lvl5pPr marL="8355970" indent="0">
              <a:buNone/>
              <a:defRPr sz="9100"/>
            </a:lvl5pPr>
            <a:lvl6pPr marL="10444963" indent="0">
              <a:buNone/>
              <a:defRPr sz="9100"/>
            </a:lvl6pPr>
            <a:lvl7pPr marL="12533955" indent="0">
              <a:buNone/>
              <a:defRPr sz="9100"/>
            </a:lvl7pPr>
            <a:lvl8pPr marL="14622948" indent="0">
              <a:buNone/>
              <a:defRPr sz="9100"/>
            </a:lvl8pPr>
            <a:lvl9pPr marL="16711940" indent="0">
              <a:buNone/>
              <a:defRPr sz="9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154" y="33528468"/>
            <a:ext cx="18165128" cy="5027779"/>
          </a:xfrm>
        </p:spPr>
        <p:txBody>
          <a:bodyPr/>
          <a:lstStyle>
            <a:lvl1pPr marL="0" indent="0">
              <a:buNone/>
              <a:defRPr sz="6400"/>
            </a:lvl1pPr>
            <a:lvl2pPr marL="2088993" indent="0">
              <a:buNone/>
              <a:defRPr sz="5500"/>
            </a:lvl2pPr>
            <a:lvl3pPr marL="4177985" indent="0">
              <a:buNone/>
              <a:defRPr sz="4600"/>
            </a:lvl3pPr>
            <a:lvl4pPr marL="6266978" indent="0">
              <a:buNone/>
              <a:defRPr sz="4100"/>
            </a:lvl4pPr>
            <a:lvl5pPr marL="8355970" indent="0">
              <a:buNone/>
              <a:defRPr sz="4100"/>
            </a:lvl5pPr>
            <a:lvl6pPr marL="10444963" indent="0">
              <a:buNone/>
              <a:defRPr sz="4100"/>
            </a:lvl6pPr>
            <a:lvl7pPr marL="12533955" indent="0">
              <a:buNone/>
              <a:defRPr sz="4100"/>
            </a:lvl7pPr>
            <a:lvl8pPr marL="14622948" indent="0">
              <a:buNone/>
              <a:defRPr sz="4100"/>
            </a:lvl8pPr>
            <a:lvl9pPr marL="16711940" indent="0">
              <a:buNone/>
              <a:defRPr sz="4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BF67-546E-4A5F-BE32-D0803D11BFED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6F1ED-295A-4F97-B4DD-6D322B74A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BF67-546E-4A5F-BE32-D0803D11BFED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6F1ED-295A-4F97-B4DD-6D322B74A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49529" y="1715601"/>
            <a:ext cx="6811923" cy="3655306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3761" y="1715601"/>
            <a:ext cx="19931182" cy="3655306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DBF67-546E-4A5F-BE32-D0803D11BFED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6F1ED-295A-4F97-B4DD-6D322B74A7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761" y="1715597"/>
            <a:ext cx="27247692" cy="7140046"/>
          </a:xfrm>
          <a:prstGeom prst="rect">
            <a:avLst/>
          </a:prstGeom>
        </p:spPr>
        <p:txBody>
          <a:bodyPr vert="horz" lIns="417799" tIns="208899" rIns="417799" bIns="20889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761" y="9996067"/>
            <a:ext cx="27247692" cy="28272601"/>
          </a:xfrm>
          <a:prstGeom prst="rect">
            <a:avLst/>
          </a:prstGeom>
        </p:spPr>
        <p:txBody>
          <a:bodyPr vert="horz" lIns="417799" tIns="208899" rIns="417799" bIns="20889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761" y="39706591"/>
            <a:ext cx="7064216" cy="2280848"/>
          </a:xfrm>
          <a:prstGeom prst="rect">
            <a:avLst/>
          </a:prstGeom>
        </p:spPr>
        <p:txBody>
          <a:bodyPr vert="horz" lIns="417799" tIns="208899" rIns="417799" bIns="208899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DBF67-546E-4A5F-BE32-D0803D11BFED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4031" y="39706591"/>
            <a:ext cx="9587151" cy="2280848"/>
          </a:xfrm>
          <a:prstGeom prst="rect">
            <a:avLst/>
          </a:prstGeom>
        </p:spPr>
        <p:txBody>
          <a:bodyPr vert="horz" lIns="417799" tIns="208899" rIns="417799" bIns="208899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97236" y="39706591"/>
            <a:ext cx="7064216" cy="2280848"/>
          </a:xfrm>
          <a:prstGeom prst="rect">
            <a:avLst/>
          </a:prstGeom>
        </p:spPr>
        <p:txBody>
          <a:bodyPr vert="horz" lIns="417799" tIns="208899" rIns="417799" bIns="208899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6F1ED-295A-4F97-B4DD-6D322B74A78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7985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744" indent="-1566744" algn="l" defTabSz="4177985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4613" indent="-1305620" algn="l" defTabSz="4177985" rtl="0" eaLnBrk="1" latinLnBrk="0" hangingPunct="1">
        <a:spcBef>
          <a:spcPct val="20000"/>
        </a:spcBef>
        <a:buFont typeface="Arial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2481" indent="-1044496" algn="l" defTabSz="4177985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11474" indent="-1044496" algn="l" defTabSz="4177985" rtl="0" eaLnBrk="1" latinLnBrk="0" hangingPunct="1">
        <a:spcBef>
          <a:spcPct val="20000"/>
        </a:spcBef>
        <a:buFont typeface="Arial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400466" indent="-1044496" algn="l" defTabSz="4177985" rtl="0" eaLnBrk="1" latinLnBrk="0" hangingPunct="1">
        <a:spcBef>
          <a:spcPct val="20000"/>
        </a:spcBef>
        <a:buFont typeface="Arial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9459" indent="-1044496" algn="l" defTabSz="4177985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8451" indent="-1044496" algn="l" defTabSz="4177985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7444" indent="-1044496" algn="l" defTabSz="4177985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56436" indent="-1044496" algn="l" defTabSz="4177985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7985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993" algn="l" defTabSz="4177985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7985" algn="l" defTabSz="4177985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6978" algn="l" defTabSz="4177985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5970" algn="l" defTabSz="4177985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4963" algn="l" defTabSz="4177985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33955" algn="l" defTabSz="4177985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22948" algn="l" defTabSz="4177985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11940" algn="l" defTabSz="4177985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70"/>
            <a:ext cx="30275213" cy="42839505"/>
          </a:xfrm>
          <a:prstGeom prst="rect">
            <a:avLst/>
          </a:prstGeom>
        </p:spPr>
      </p:pic>
      <p:sp>
        <p:nvSpPr>
          <p:cNvPr id="15" name="CasetăText 14">
            <a:extLst>
              <a:ext uri="{FF2B5EF4-FFF2-40B4-BE49-F238E27FC236}">
                <a16:creationId xmlns:a16="http://schemas.microsoft.com/office/drawing/2014/main" id="{C995DA79-95E0-BB7E-34A6-180F41D79B31}"/>
              </a:ext>
            </a:extLst>
          </p:cNvPr>
          <p:cNvSpPr txBox="1"/>
          <p:nvPr/>
        </p:nvSpPr>
        <p:spPr>
          <a:xfrm>
            <a:off x="278607" y="12428537"/>
            <a:ext cx="29641799" cy="14280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12800" b="1" spc="-3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The </a:t>
            </a:r>
            <a:r>
              <a:rPr lang="ro-RO" sz="12800" b="1" spc="-300" dirty="0" err="1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History</a:t>
            </a:r>
            <a:r>
              <a:rPr lang="ro-RO" sz="12800" b="1" spc="-3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o-RO" sz="12800" b="1" spc="-300" dirty="0" err="1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and</a:t>
            </a:r>
            <a:r>
              <a:rPr lang="ro-RO" sz="12800" b="1" spc="-3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o-RO" sz="12800" b="1" spc="-300" dirty="0" err="1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Future</a:t>
            </a:r>
            <a:r>
              <a:rPr lang="ro-RO" sz="12800" b="1" spc="-3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of </a:t>
            </a:r>
            <a:r>
              <a:rPr lang="ro-RO" sz="12800" b="1" spc="-300" dirty="0" err="1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Wetlands</a:t>
            </a:r>
            <a:r>
              <a:rPr lang="ro-RO" sz="12800" b="1" spc="-3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o-RO" sz="12800" b="1" spc="-300" dirty="0" err="1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Health</a:t>
            </a:r>
            <a:r>
              <a:rPr lang="ro-RO" sz="12800" b="1" spc="-3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endParaRPr lang="ro-RO" sz="5400" b="1" spc="-300" dirty="0">
              <a:solidFill>
                <a:schemeClr val="bg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/>
            <a:r>
              <a:rPr lang="ro-RO" sz="5400" b="1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</a:p>
          <a:p>
            <a:pPr algn="ctr"/>
            <a:r>
              <a:rPr lang="ro-RO" sz="25500" b="1" spc="-300" dirty="0">
                <a:solidFill>
                  <a:schemeClr val="bg1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100 </a:t>
            </a:r>
            <a:r>
              <a:rPr lang="ro-RO" sz="25500" b="1" spc="-300" dirty="0" err="1">
                <a:solidFill>
                  <a:schemeClr val="bg1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Years</a:t>
            </a:r>
            <a:r>
              <a:rPr lang="ro-RO" sz="25500" b="1" spc="-300" dirty="0">
                <a:solidFill>
                  <a:schemeClr val="bg1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 of </a:t>
            </a:r>
            <a:r>
              <a:rPr lang="ro-RO" sz="25500" b="1" spc="-300" dirty="0" err="1">
                <a:solidFill>
                  <a:schemeClr val="bg1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Research</a:t>
            </a:r>
            <a:endParaRPr lang="ro-RO" sz="25500" b="1" spc="-300" dirty="0">
              <a:solidFill>
                <a:schemeClr val="bg1"/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  <a:p>
            <a:pPr algn="ctr"/>
            <a:endParaRPr lang="ro-RO" sz="5400" b="1" spc="-300" dirty="0">
              <a:solidFill>
                <a:schemeClr val="bg1"/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  <a:p>
            <a:pPr algn="ctr"/>
            <a:r>
              <a:rPr lang="ro-RO" sz="17000" b="1" spc="6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o-RO" sz="12800" b="1" spc="-3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for </a:t>
            </a:r>
            <a:r>
              <a:rPr lang="ro-RO" sz="12800" b="1" spc="-300" dirty="0" err="1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Sustainable</a:t>
            </a:r>
            <a:r>
              <a:rPr lang="ro-RO" sz="12800" b="1" spc="-3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Management </a:t>
            </a:r>
          </a:p>
          <a:p>
            <a:pPr algn="ctr"/>
            <a:r>
              <a:rPr lang="ro-RO" sz="12800" b="1" spc="-3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in </a:t>
            </a:r>
            <a:r>
              <a:rPr lang="ro-RO" sz="12800" b="1" spc="-300" dirty="0" err="1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the</a:t>
            </a:r>
            <a:r>
              <a:rPr lang="ro-RO" sz="12800" b="1" spc="-300" dirty="0">
                <a:solidFill>
                  <a:schemeClr val="bg1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Danube Delta</a:t>
            </a:r>
          </a:p>
        </p:txBody>
      </p:sp>
      <p:sp>
        <p:nvSpPr>
          <p:cNvPr id="7" name="Rectangle 6"/>
          <p:cNvSpPr/>
          <p:nvPr/>
        </p:nvSpPr>
        <p:spPr>
          <a:xfrm>
            <a:off x="9266367" y="27752828"/>
            <a:ext cx="124968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o-RO" sz="18000" b="1" cap="none" spc="0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auhaus 93" pitchFamily="82" charset="0"/>
              </a:rPr>
              <a:t>1926 - </a:t>
            </a:r>
            <a:r>
              <a:rPr lang="en-US" sz="18000" b="1" cap="none" spc="0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auhaus 93" pitchFamily="82" charset="0"/>
              </a:rPr>
              <a:t>202</a:t>
            </a:r>
            <a:r>
              <a:rPr lang="ro-RO" sz="180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auhaus 93" pitchFamily="82" charset="0"/>
              </a:rPr>
              <a:t>6</a:t>
            </a:r>
            <a:endParaRPr lang="en-US" sz="18000" b="1" cap="none" spc="0" dirty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auhaus 93" pitchFamily="8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46667" y="34512094"/>
            <a:ext cx="22936200" cy="37240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11800" b="1" cap="none" spc="0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THE XXX</a:t>
            </a:r>
            <a:r>
              <a:rPr lang="ro-RO" sz="11800" b="1" cap="none" spc="0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III</a:t>
            </a:r>
            <a:r>
              <a:rPr lang="ro-RO" sz="6000" b="1" cap="none" spc="0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-</a:t>
            </a:r>
            <a:r>
              <a:rPr lang="ro-RO" sz="6000" b="1" dirty="0" err="1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</a:t>
            </a:r>
            <a:r>
              <a:rPr lang="ro-RO" sz="6000" b="1" cap="none" spc="0" dirty="0" err="1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</a:t>
            </a:r>
            <a:endParaRPr lang="en-US" sz="7000" b="1" cap="none" spc="0" dirty="0">
              <a:ln w="1143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en-US" sz="11800" b="1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DDNI SCIENTIFIC EVENT COMMUNITY</a:t>
            </a:r>
            <a:endParaRPr lang="en-US" sz="11800" b="1" cap="none" spc="0" dirty="0">
              <a:ln w="1143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851606" y="38347768"/>
            <a:ext cx="1394041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sz="7200" b="1" cap="none" spc="0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TULCEA, </a:t>
            </a:r>
            <a:r>
              <a:rPr lang="ro-RO" sz="7200" b="1" cap="none" spc="0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MAY</a:t>
            </a:r>
            <a:r>
              <a:rPr lang="en-US" sz="7200" b="1" cap="none" spc="0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ro-RO" sz="7200" b="1" cap="none" spc="0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12 - 13</a:t>
            </a:r>
            <a:r>
              <a:rPr lang="en-US" sz="7200" b="1" cap="none" spc="0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202</a:t>
            </a:r>
            <a:r>
              <a:rPr lang="ro-RO" sz="7200" b="1" cap="none" spc="0" dirty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6</a:t>
            </a:r>
            <a:endParaRPr lang="en-US" sz="7200" b="1" cap="none" spc="0" dirty="0">
              <a:ln w="1143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39708137"/>
            <a:ext cx="30275213" cy="31321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25117" y="40436072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Sponsor: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FB0EED1-74CD-1E7C-E7C9-92FF0906B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5987" y="5461801"/>
            <a:ext cx="5443238" cy="544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46667" y="40709538"/>
            <a:ext cx="9105900" cy="1423596"/>
          </a:xfrm>
          <a:prstGeom prst="rect">
            <a:avLst/>
          </a:prstGeom>
        </p:spPr>
      </p:pic>
      <p:pic>
        <p:nvPicPr>
          <p:cNvPr id="13" name="Imagine 12">
            <a:extLst>
              <a:ext uri="{FF2B5EF4-FFF2-40B4-BE49-F238E27FC236}">
                <a16:creationId xmlns:a16="http://schemas.microsoft.com/office/drawing/2014/main" id="{4074BC0C-CCF1-5410-4F00-5E7063A950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53268"/>
            <a:ext cx="30275214" cy="3764669"/>
          </a:xfrm>
          <a:prstGeom prst="rect">
            <a:avLst/>
          </a:prstGeom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A9E72C9C-AFD6-A02C-5396-3668E791E3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98488" y="40114179"/>
            <a:ext cx="2307484" cy="2365352"/>
          </a:xfrm>
          <a:prstGeom prst="rect">
            <a:avLst/>
          </a:prstGeom>
        </p:spPr>
      </p:pic>
      <p:sp>
        <p:nvSpPr>
          <p:cNvPr id="5" name="TextBox 24">
            <a:extLst>
              <a:ext uri="{FF2B5EF4-FFF2-40B4-BE49-F238E27FC236}">
                <a16:creationId xmlns:a16="http://schemas.microsoft.com/office/drawing/2014/main" id="{B33E88DA-4DA9-79AE-5F7A-FF1E5834481D}"/>
              </a:ext>
            </a:extLst>
          </p:cNvPr>
          <p:cNvSpPr txBox="1"/>
          <p:nvPr/>
        </p:nvSpPr>
        <p:spPr>
          <a:xfrm>
            <a:off x="23413373" y="40496964"/>
            <a:ext cx="33870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4400" dirty="0">
                <a:solidFill>
                  <a:schemeClr val="accent1">
                    <a:lumMod val="75000"/>
                  </a:schemeClr>
                </a:solidFill>
              </a:rPr>
              <a:t>Agenda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45</Words>
  <Application>Microsoft Office PowerPoint</Application>
  <PresentationFormat>Particularizare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6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</vt:i4>
      </vt:variant>
    </vt:vector>
  </HeadingPairs>
  <TitlesOfParts>
    <vt:vector size="8" baseType="lpstr">
      <vt:lpstr>Arial</vt:lpstr>
      <vt:lpstr>Arial Black</vt:lpstr>
      <vt:lpstr>Arial Narrow</vt:lpstr>
      <vt:lpstr>Bauhaus 93</vt:lpstr>
      <vt:lpstr>Calibri</vt:lpstr>
      <vt:lpstr>Impact</vt:lpstr>
      <vt:lpstr>Office Theme</vt:lpstr>
      <vt:lpstr>Prezentare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DDTIC</dc:creator>
  <cp:lastModifiedBy>edward bratfanof</cp:lastModifiedBy>
  <cp:revision>24</cp:revision>
  <dcterms:created xsi:type="dcterms:W3CDTF">2023-05-30T13:54:31Z</dcterms:created>
  <dcterms:modified xsi:type="dcterms:W3CDTF">2026-05-11T06:49:28Z</dcterms:modified>
</cp:coreProperties>
</file>